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media/image1.jpeg" ContentType="image/jpeg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media1.mp4" ContentType="video/unknown"/>
  <Override PartName="/ppt/media/media2.mp4" ContentType="video/unknown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1pPr>
    <a:lvl2pPr marL="0" marR="0" indent="228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2pPr>
    <a:lvl3pPr marL="0" marR="0" indent="457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3pPr>
    <a:lvl4pPr marL="0" marR="0" indent="685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4pPr>
    <a:lvl5pPr marL="0" marR="0" indent="9144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5pPr>
    <a:lvl6pPr marL="0" marR="0" indent="11430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6pPr>
    <a:lvl7pPr marL="0" marR="0" indent="13716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7pPr>
    <a:lvl8pPr marL="0" marR="0" indent="16002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8pPr>
    <a:lvl9pPr marL="0" marR="0" indent="182880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4200" u="none" kumimoji="0" normalizeH="0">
        <a:ln>
          <a:noFill/>
        </a:ln>
        <a:solidFill>
          <a:srgbClr val="FFFFFF"/>
        </a:solidFill>
        <a:effectLst>
          <a:outerShdw sx="100000" sy="100000" kx="0" ky="0" algn="b" rotWithShape="0" blurRad="50800" dist="38100" dir="5400000">
            <a:srgbClr val="000000"/>
          </a:outerShdw>
        </a:effectLst>
        <a:uFillTx/>
        <a:latin typeface="+mn-lt"/>
        <a:ea typeface="+mn-ea"/>
        <a:cs typeface="+mn-cs"/>
        <a:sym typeface="Helvetica Neue Light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676164">
              <a:alpha val="36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0" cap="flat">
              <a:noFill/>
              <a:miter lim="400000"/>
            </a:ln>
          </a:left>
          <a:righ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V>
        </a:tcBdr>
        <a:fill>
          <a:solidFill>
            <a:srgbClr val="0071EB">
              <a:alpha val="60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V>
        </a:tcBdr>
        <a:fill>
          <a:solidFill>
            <a:srgbClr val="0071EB">
              <a:alpha val="6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right>
          <a:top>
            <a:ln w="0" cap="flat">
              <a:noFill/>
              <a:miter lim="400000"/>
            </a:ln>
          </a:top>
          <a:bottom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V>
        </a:tcBdr>
        <a:fill>
          <a:solidFill>
            <a:srgbClr val="0071EB">
              <a:alpha val="60000"/>
            </a:srgbClr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V>
        </a:tcBdr>
        <a:fill>
          <a:solidFill>
            <a:srgbClr val="676163">
              <a:alpha val="36000"/>
            </a:srgbClr>
          </a:solidFill>
        </a:fill>
      </a:tcStyle>
    </a:wholeTbl>
    <a:band2H>
      <a:tcTxStyle b="def" i="def"/>
      <a:tcStyle>
        <a:tcBdr/>
        <a:fill>
          <a:solidFill>
            <a:srgbClr val="676163">
              <a:alpha val="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0" cap="flat">
              <a:noFill/>
              <a:miter lim="400000"/>
            </a:ln>
          </a:left>
          <a:right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top>
          <a:bottom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V>
        </a:tcBdr>
        <a:fill>
          <a:solidFill>
            <a:srgbClr val="000000">
              <a:alpha val="25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0" cap="flat">
              <a:noFill/>
              <a:miter lim="400000"/>
            </a:ln>
          </a:bottom>
          <a:insideH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97EB">
              <a:alpha val="75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000000">
                  <a:alpha val="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97EB">
              <a:alpha val="75000"/>
            </a:srgbClr>
          </a:solidFill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94908F">
              <a:alpha val="64999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676164">
              <a:alpha val="36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D71E00">
              <a:alpha val="80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2800">
              <a:alpha val="80000"/>
            </a:srgbClr>
          </a:solidFill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676164">
              <a:alpha val="36000"/>
            </a:srgbClr>
          </a:solidFill>
        </a:fill>
      </a:tcStyle>
    </a:wholeTbl>
    <a:band2H>
      <a:tcTxStyle b="def" i="def"/>
      <a:tcStyle>
        <a:tcBdr/>
        <a:fill>
          <a:solidFill>
            <a:srgbClr val="676163">
              <a:alpha val="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B400">
              <a:alpha val="90000"/>
            </a:srgbClr>
          </a:solidFill>
        </a:fill>
      </a:tcStyle>
    </a:lastRow>
    <a:firstRow>
      <a:tcTxStyle b="off" i="off">
        <a:fontRef idx="min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B400">
              <a:alpha val="90000"/>
            </a:srgb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7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7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7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7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7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7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676164">
              <a:alpha val="36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76164">
              <a:alpha val="36000"/>
            </a:srgbClr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27D7D">
              <a:alpha val="64999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827D7D">
              <a:alpha val="64999"/>
            </a:srgbClr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 b="def" i="def"/>
      <a:tcStyle>
        <a:tcBdr/>
        <a:fill>
          <a:solidFill>
            <a:srgbClr val="676164">
              <a:alpha val="36000"/>
            </a:srgbClr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25400" cap="flat">
              <a:solidFill>
                <a:srgbClr val="A0A4A8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676164">
              <a:alpha val="36000"/>
            </a:srgbClr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left>
          <a:right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bottom>
          <a:insideH>
            <a:ln w="25400" cap="flat">
              <a:solidFill>
                <a:srgbClr val="A0A4A8"/>
              </a:solidFill>
              <a:prstDash val="solid"/>
              <a:miter lim="400000"/>
            </a:ln>
          </a:insideH>
          <a:insideV>
            <a:ln w="25400" cap="flat">
              <a:solidFill>
                <a:srgbClr val="FFFFFF">
                  <a:alpha val="50000"/>
                </a:srgbClr>
              </a:solidFill>
              <a:prstDash val="solid"/>
              <a:miter lim="400000"/>
            </a:ln>
          </a:insideV>
        </a:tcBdr>
        <a:fill>
          <a:solidFill>
            <a:srgbClr val="676164">
              <a:alpha val="36000"/>
            </a:srgb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Shape 115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16" name="Shape 116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Sp="1" showMasterPhAnim="1">
  <p:cSld name="Заголовок и под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Текст заголовка"/>
          <p:cNvSpPr txBox="1"/>
          <p:nvPr>
            <p:ph type="title"/>
          </p:nvPr>
        </p:nvSpPr>
        <p:spPr>
          <a:xfrm>
            <a:off x="850900" y="1270000"/>
            <a:ext cx="11303000" cy="3505200"/>
          </a:xfrm>
          <a:prstGeom prst="rect">
            <a:avLst/>
          </a:prstGeom>
        </p:spPr>
        <p:txBody>
          <a:bodyPr anchor="b"/>
          <a:lstStyle/>
          <a:p>
            <a:pPr/>
            <a:r>
              <a:t>Текст заголовка</a:t>
            </a:r>
          </a:p>
        </p:txBody>
      </p:sp>
      <p:sp>
        <p:nvSpPr>
          <p:cNvPr id="12" name="Уровень текста 1…"/>
          <p:cNvSpPr txBox="1"/>
          <p:nvPr>
            <p:ph type="body" sz="quarter" idx="1"/>
          </p:nvPr>
        </p:nvSpPr>
        <p:spPr>
          <a:xfrm>
            <a:off x="850900" y="4864100"/>
            <a:ext cx="11303000" cy="15748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1pPr>
            <a:lvl2pPr marL="0" indent="22860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2pPr>
            <a:lvl3pPr marL="0" indent="45720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3pPr>
            <a:lvl4pPr marL="0" indent="68580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4pPr>
            <a:lvl5pPr marL="0" indent="91440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13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Фото — горизонт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Изображение"/>
          <p:cNvSpPr/>
          <p:nvPr>
            <p:ph type="pic" idx="13"/>
          </p:nvPr>
        </p:nvSpPr>
        <p:spPr>
          <a:xfrm>
            <a:off x="825500" y="914400"/>
            <a:ext cx="11341100" cy="57404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Текст заголовка"/>
          <p:cNvSpPr txBox="1"/>
          <p:nvPr>
            <p:ph type="title"/>
          </p:nvPr>
        </p:nvSpPr>
        <p:spPr>
          <a:xfrm>
            <a:off x="787400" y="6807200"/>
            <a:ext cx="11430000" cy="1219200"/>
          </a:xfrm>
          <a:prstGeom prst="rect">
            <a:avLst/>
          </a:prstGeom>
        </p:spPr>
        <p:txBody>
          <a:bodyPr anchor="b"/>
          <a:lstStyle/>
          <a:p>
            <a:pPr/>
            <a:r>
              <a:t>Текст заголовка</a:t>
            </a:r>
          </a:p>
        </p:txBody>
      </p:sp>
      <p:sp>
        <p:nvSpPr>
          <p:cNvPr id="22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Заголовок — по центр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Текст заголовка"/>
          <p:cNvSpPr txBox="1"/>
          <p:nvPr>
            <p:ph type="title"/>
          </p:nvPr>
        </p:nvSpPr>
        <p:spPr>
          <a:xfrm>
            <a:off x="787400" y="3657600"/>
            <a:ext cx="11430000" cy="2438400"/>
          </a:xfrm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30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Фото — вертикальн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Изображение"/>
          <p:cNvSpPr/>
          <p:nvPr>
            <p:ph type="pic" sz="half" idx="13"/>
          </p:nvPr>
        </p:nvSpPr>
        <p:spPr>
          <a:xfrm>
            <a:off x="7200900" y="1257300"/>
            <a:ext cx="5016500" cy="7213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8" name="Текст заголовка"/>
          <p:cNvSpPr txBox="1"/>
          <p:nvPr>
            <p:ph type="title"/>
          </p:nvPr>
        </p:nvSpPr>
        <p:spPr>
          <a:xfrm>
            <a:off x="787400" y="1384300"/>
            <a:ext cx="5638800" cy="3505200"/>
          </a:xfrm>
          <a:prstGeom prst="rect">
            <a:avLst/>
          </a:prstGeom>
        </p:spPr>
        <p:txBody>
          <a:bodyPr anchor="b"/>
          <a:lstStyle/>
          <a:p>
            <a:pPr/>
            <a:r>
              <a:t>Текст заголовка</a:t>
            </a:r>
          </a:p>
        </p:txBody>
      </p:sp>
      <p:sp>
        <p:nvSpPr>
          <p:cNvPr id="39" name="Уровень текста 1…"/>
          <p:cNvSpPr txBox="1"/>
          <p:nvPr>
            <p:ph type="body" sz="quarter" idx="1"/>
          </p:nvPr>
        </p:nvSpPr>
        <p:spPr>
          <a:xfrm>
            <a:off x="787400" y="4876800"/>
            <a:ext cx="5638800" cy="3759200"/>
          </a:xfrm>
          <a:prstGeom prst="rect">
            <a:avLst/>
          </a:prstGeom>
        </p:spPr>
        <p:txBody>
          <a:bodyPr anchor="t"/>
          <a:lstStyle>
            <a:lvl1pPr marL="0" indent="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1pPr>
            <a:lvl2pPr marL="0" indent="22860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2pPr>
            <a:lvl3pPr marL="0" indent="45720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3pPr>
            <a:lvl4pPr marL="0" indent="68580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4pPr>
            <a:lvl5pPr marL="0" indent="914400">
              <a:spcBef>
                <a:spcPts val="0"/>
              </a:spcBef>
              <a:buSzTx/>
              <a:buNone/>
              <a:defRPr sz="4200">
                <a:solidFill>
                  <a:srgbClr val="73BFFF"/>
                </a:solidFill>
              </a:defRPr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40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Заголовок — вверх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48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Заголовок и 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56" name="Уровень текста 1…"/>
          <p:cNvSpPr txBox="1"/>
          <p:nvPr>
            <p:ph type="body" idx="1"/>
          </p:nvPr>
        </p:nvSpPr>
        <p:spPr>
          <a:xfrm>
            <a:off x="787400" y="2768600"/>
            <a:ext cx="11430000" cy="57150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57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Заголовок, пункты и 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Изображение"/>
          <p:cNvSpPr/>
          <p:nvPr>
            <p:ph type="pic" sz="half" idx="13"/>
          </p:nvPr>
        </p:nvSpPr>
        <p:spPr>
          <a:xfrm>
            <a:off x="7213600" y="2755900"/>
            <a:ext cx="5016500" cy="57150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5" name="Текст заголовка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Текст заголовка</a:t>
            </a:r>
          </a:p>
        </p:txBody>
      </p:sp>
      <p:sp>
        <p:nvSpPr>
          <p:cNvPr id="66" name="Уровень текста 1…"/>
          <p:cNvSpPr txBox="1"/>
          <p:nvPr>
            <p:ph type="body" sz="half" idx="1"/>
          </p:nvPr>
        </p:nvSpPr>
        <p:spPr>
          <a:xfrm>
            <a:off x="787400" y="2768600"/>
            <a:ext cx="5422900" cy="5715000"/>
          </a:xfrm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67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Пункт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Уровень текста 1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buBlip>
                <a:blip r:embed="rId2"/>
              </a:buBlip>
            </a:lvl1pPr>
            <a:lvl2pPr>
              <a:buBlip>
                <a:blip r:embed="rId2"/>
              </a:buBlip>
            </a:lvl2pPr>
            <a:lvl3pPr>
              <a:buBlip>
                <a:blip r:embed="rId2"/>
              </a:buBlip>
            </a:lvl3pPr>
            <a:lvl4pPr>
              <a:buBlip>
                <a:blip r:embed="rId2"/>
              </a:buBlip>
            </a:lvl4pPr>
            <a:lvl5pPr>
              <a:buBlip>
                <a:blip r:embed="rId2"/>
              </a:buBlip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75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Фото — 3 шт.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Изображение"/>
          <p:cNvSpPr/>
          <p:nvPr>
            <p:ph type="pic" sz="quarter" idx="13"/>
          </p:nvPr>
        </p:nvSpPr>
        <p:spPr>
          <a:xfrm>
            <a:off x="6858000" y="5105400"/>
            <a:ext cx="5321300" cy="3381384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3" name="Изображение"/>
          <p:cNvSpPr/>
          <p:nvPr>
            <p:ph type="pic" sz="quarter" idx="14"/>
          </p:nvPr>
        </p:nvSpPr>
        <p:spPr>
          <a:xfrm>
            <a:off x="6858000" y="1270000"/>
            <a:ext cx="5316292" cy="33782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Изображение"/>
          <p:cNvSpPr/>
          <p:nvPr>
            <p:ph type="pic" sz="half" idx="15"/>
          </p:nvPr>
        </p:nvSpPr>
        <p:spPr>
          <a:xfrm>
            <a:off x="1143000" y="1244600"/>
            <a:ext cx="5219700" cy="7213600"/>
          </a:xfrm>
          <a:prstGeom prst="rect">
            <a:avLst/>
          </a:prstGeom>
          <a:ln w="9525">
            <a:round/>
          </a:ln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Номер слайда"/>
          <p:cNvSpPr txBox="1"/>
          <p:nvPr>
            <p:ph type="sldNum" sz="quarter" idx="2"/>
          </p:nvPr>
        </p:nvSpPr>
        <p:spPr>
          <a:xfrm>
            <a:off x="12534899" y="9311678"/>
            <a:ext cx="312015" cy="312344"/>
          </a:xfrm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Цита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— Иван Арсентьев"/>
          <p:cNvSpPr txBox="1"/>
          <p:nvPr>
            <p:ph type="body" sz="quarter" idx="13"/>
          </p:nvPr>
        </p:nvSpPr>
        <p:spPr>
          <a:xfrm>
            <a:off x="1270000" y="6362700"/>
            <a:ext cx="10464800" cy="461366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i="1" sz="2400">
                <a:solidFill>
                  <a:srgbClr val="73BFFF"/>
                </a:solidFill>
                <a:effectLst>
                  <a:outerShdw sx="100000" sy="100000" kx="0" ky="0" algn="b" rotWithShape="0" blurRad="38100" dist="36285" dir="2700000">
                    <a:srgbClr val="000000">
                      <a:alpha val="48000"/>
                    </a:srgbClr>
                  </a:outerShdw>
                </a:effectLst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/>
            <a:r>
              <a:t>— Иван Арсентьев</a:t>
            </a:r>
          </a:p>
        </p:txBody>
      </p:sp>
      <p:sp>
        <p:nvSpPr>
          <p:cNvPr id="93" name="«Место ввода цитаты»."/>
          <p:cNvSpPr txBox="1"/>
          <p:nvPr>
            <p:ph type="body" sz="quarter" idx="14"/>
          </p:nvPr>
        </p:nvSpPr>
        <p:spPr>
          <a:xfrm>
            <a:off x="1270000" y="4267200"/>
            <a:ext cx="10464800" cy="6477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>
                <a:effectLst>
                  <a:outerShdw sx="100000" sy="100000" kx="0" ky="0" algn="b" rotWithShape="0" blurRad="38100" dist="54428" dir="2700000">
                    <a:srgbClr val="000000">
                      <a:alpha val="48000"/>
                    </a:srgbClr>
                  </a:outerShdw>
                </a:effectLst>
              </a:defRPr>
            </a:lvl1pPr>
          </a:lstStyle>
          <a:p>
            <a:pPr/>
            <a:r>
              <a:t>«Место ввода цитаты».</a:t>
            </a:r>
          </a:p>
        </p:txBody>
      </p:sp>
      <p:sp>
        <p:nvSpPr>
          <p:cNvPr id="94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Фото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Изображение"/>
          <p:cNvSpPr/>
          <p:nvPr>
            <p:ph type="pic" idx="13"/>
          </p:nvPr>
        </p:nvSpPr>
        <p:spPr>
          <a:xfrm>
            <a:off x="0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2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showMasterSp="1" showMasterPhAnim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jpeg"/><Relationship Id="rId3" Type="http://schemas.openxmlformats.org/officeDocument/2006/relationships/image" Target="../media/image1.png"/><Relationship Id="rId4" Type="http://schemas.openxmlformats.org/officeDocument/2006/relationships/slideLayout" Target="../slideLayouts/slideLayout1.xml"/><Relationship Id="rId5" Type="http://schemas.openxmlformats.org/officeDocument/2006/relationships/slideLayout" Target="../slideLayouts/slideLayout2.xml"/><Relationship Id="rId6" Type="http://schemas.openxmlformats.org/officeDocument/2006/relationships/slideLayout" Target="../slideLayouts/slideLayout3.xml"/><Relationship Id="rId7" Type="http://schemas.openxmlformats.org/officeDocument/2006/relationships/slideLayout" Target="../slideLayouts/slideLayout4.xml"/><Relationship Id="rId8" Type="http://schemas.openxmlformats.org/officeDocument/2006/relationships/slideLayout" Target="../slideLayouts/slideLayout5.xml"/><Relationship Id="rId9" Type="http://schemas.openxmlformats.org/officeDocument/2006/relationships/slideLayout" Target="../slideLayouts/slideLayout6.xml"/><Relationship Id="rId10" Type="http://schemas.openxmlformats.org/officeDocument/2006/relationships/slideLayout" Target="../slideLayouts/slideLayout7.xml"/><Relationship Id="rId11" Type="http://schemas.openxmlformats.org/officeDocument/2006/relationships/slideLayout" Target="../slideLayouts/slideLayout8.xml"/><Relationship Id="rId12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0.xml"/><Relationship Id="rId14" Type="http://schemas.openxmlformats.org/officeDocument/2006/relationships/slideLayout" Target="../slideLayouts/slideLayout11.xml"/><Relationship Id="rId15" Type="http://schemas.openxmlformats.org/officeDocument/2006/relationships/slideLayout" Target="../slideLayouts/slideLayout12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2"/>
          <a:srcRect l="0" t="0" r="0" b="0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Уровень текста 1…"/>
          <p:cNvSpPr txBox="1"/>
          <p:nvPr>
            <p:ph type="body" idx="1"/>
          </p:nvPr>
        </p:nvSpPr>
        <p:spPr>
          <a:xfrm>
            <a:off x="787400" y="1371600"/>
            <a:ext cx="11430000" cy="7010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>
            <a:lvl1pPr>
              <a:buBlip>
                <a:blip r:embed="rId3"/>
              </a:buBlip>
            </a:lvl1pPr>
            <a:lvl2pPr>
              <a:buBlip>
                <a:blip r:embed="rId3"/>
              </a:buBlip>
            </a:lvl2pPr>
            <a:lvl3pPr>
              <a:buBlip>
                <a:blip r:embed="rId3"/>
              </a:buBlip>
            </a:lvl3pPr>
            <a:lvl4pPr>
              <a:buBlip>
                <a:blip r:embed="rId3"/>
              </a:buBlip>
            </a:lvl4pPr>
            <a:lvl5pPr>
              <a:buBlip>
                <a:blip r:embed="rId3"/>
              </a:buBlip>
            </a:lvl5pPr>
          </a:lstStyle>
          <a:p>
            <a:pPr/>
            <a:r>
              <a:t>Уровень текста 1</a:t>
            </a:r>
          </a:p>
          <a:p>
            <a:pPr lvl="1"/>
            <a:r>
              <a:t>Уровень текста 2</a:t>
            </a:r>
          </a:p>
          <a:p>
            <a:pPr lvl="2"/>
            <a:r>
              <a:t>Уровень текста 3</a:t>
            </a:r>
          </a:p>
          <a:p>
            <a:pPr lvl="3"/>
            <a:r>
              <a:t>Уровень текста 4</a:t>
            </a:r>
          </a:p>
          <a:p>
            <a:pPr lvl="4"/>
            <a:r>
              <a:t>Уровень текста 5</a:t>
            </a:r>
          </a:p>
        </p:txBody>
      </p:sp>
      <p:sp>
        <p:nvSpPr>
          <p:cNvPr id="3" name="Номер слайда"/>
          <p:cNvSpPr txBox="1"/>
          <p:nvPr>
            <p:ph type="sldNum" sz="quarter" idx="2"/>
          </p:nvPr>
        </p:nvSpPr>
        <p:spPr>
          <a:xfrm>
            <a:off x="12536220" y="9311678"/>
            <a:ext cx="312015" cy="312344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lvl1pPr algn="r">
              <a:defRPr b="1" sz="1400">
                <a:solidFill>
                  <a:srgbClr val="FFFFFF">
                    <a:alpha val="70000"/>
                  </a:srgbClr>
                </a:solidFill>
                <a:latin typeface="Helvetica Neue"/>
                <a:ea typeface="Helvetica Neue"/>
                <a:cs typeface="Helvetica Neue"/>
                <a:sym typeface="Helvetica Neue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sp>
        <p:nvSpPr>
          <p:cNvPr id="4" name="Текст заголовка"/>
          <p:cNvSpPr txBox="1"/>
          <p:nvPr>
            <p:ph type="title"/>
          </p:nvPr>
        </p:nvSpPr>
        <p:spPr>
          <a:xfrm>
            <a:off x="787400" y="254000"/>
            <a:ext cx="11430000" cy="2438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Текст заголовка</a:t>
            </a: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4"/>
    <p:sldLayoutId id="2147483650" r:id="rId5"/>
    <p:sldLayoutId id="2147483651" r:id="rId6"/>
    <p:sldLayoutId id="2147483652" r:id="rId7"/>
    <p:sldLayoutId id="2147483653" r:id="rId8"/>
    <p:sldLayoutId id="2147483654" r:id="rId9"/>
    <p:sldLayoutId id="2147483655" r:id="rId10"/>
    <p:sldLayoutId id="2147483656" r:id="rId11"/>
    <p:sldLayoutId id="2147483657" r:id="rId12"/>
    <p:sldLayoutId id="2147483658" r:id="rId13"/>
    <p:sldLayoutId id="2147483659" r:id="rId14"/>
    <p:sldLayoutId id="2147483660" r:id="rId15"/>
  </p:sldLayoutIdLst>
  <p:transition xmlns:p14="http://schemas.microsoft.com/office/powerpoint/2010/main" spd="med" advClick="1"/>
  <p:txStyles>
    <p:titleStyle>
      <a:lvl1pPr marL="0" marR="0" indent="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l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72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1pPr>
      <a:lvl2pPr marL="8890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2pPr>
      <a:lvl3pPr marL="13335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3pPr>
      <a:lvl4pPr marL="17780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4pPr>
      <a:lvl5pPr marL="22225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5pPr>
      <a:lvl6pPr marL="26670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6pPr>
      <a:lvl7pPr marL="31115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7pPr>
      <a:lvl8pPr marL="35560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8pPr>
      <a:lvl9pPr marL="4000500" marR="0" indent="-444500" algn="l" defTabSz="584200" rtl="0" latinLnBrk="0">
        <a:lnSpc>
          <a:spcPct val="100000"/>
        </a:lnSpc>
        <a:spcBef>
          <a:spcPts val="3600"/>
        </a:spcBef>
        <a:spcAft>
          <a:spcPts val="0"/>
        </a:spcAft>
        <a:buClrTx/>
        <a:buSzPct val="30000"/>
        <a:buFontTx/>
        <a:buBlip>
          <a:blip r:embed="rId3"/>
        </a:buBlip>
        <a:tabLst/>
        <a:defRPr b="0" baseline="0" cap="none" i="0" spc="0" strike="noStrike" sz="3600" u="none">
          <a:ln>
            <a:noFill/>
          </a:ln>
          <a:solidFill>
            <a:srgbClr val="FFFFFF"/>
          </a:solidFill>
          <a:effectLst>
            <a:outerShdw sx="100000" sy="100000" kx="0" ky="0" algn="b" rotWithShape="0" blurRad="50800" dist="38100" dir="5400000">
              <a:srgbClr val="000000"/>
            </a:outerShdw>
          </a:effectLst>
          <a:uFillTx/>
          <a:latin typeface="+mn-lt"/>
          <a:ea typeface="+mn-ea"/>
          <a:cs typeface="+mn-cs"/>
          <a:sym typeface="Helvetica Neue Light"/>
        </a:defRPr>
      </a:lvl9pPr>
    </p:bodyStyle>
    <p:otherStyle>
      <a:lvl1pPr marL="0" marR="0" indent="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2286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572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858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9144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430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716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6002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828800" algn="r" defTabSz="5842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1" baseline="0" cap="none" i="0" spc="0" strike="noStrike" sz="1400" u="none">
          <a:ln>
            <a:noFill/>
          </a:ln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2.jpeg"/><Relationship Id="rId3" Type="http://schemas.openxmlformats.org/officeDocument/2006/relationships/image" Target="../media/image4.pn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3.jpeg"/><Relationship Id="rId3" Type="http://schemas.openxmlformats.org/officeDocument/2006/relationships/image" Target="../media/image5.pn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4.jpeg"/><Relationship Id="rId3" Type="http://schemas.openxmlformats.org/officeDocument/2006/relationships/image" Target="../media/image6.pn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5.jpeg"/><Relationship Id="rId3" Type="http://schemas.openxmlformats.org/officeDocument/2006/relationships/image" Target="../media/image7.pn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6.jpeg"/><Relationship Id="rId3" Type="http://schemas.openxmlformats.org/officeDocument/2006/relationships/image" Target="../media/image8.pn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7.jpeg"/><Relationship Id="rId3" Type="http://schemas.openxmlformats.org/officeDocument/2006/relationships/image" Target="../media/image9.pn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8.jpeg"/><Relationship Id="rId3" Type="http://schemas.openxmlformats.org/officeDocument/2006/relationships/image" Target="../media/image10.pn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png"/><Relationship Id="rId3" Type="http://schemas.openxmlformats.org/officeDocument/2006/relationships/image" Target="../media/image12.pn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.gif"/><Relationship Id="rId3" Type="http://schemas.openxmlformats.org/officeDocument/2006/relationships/image" Target="../media/image13.pn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9.jpeg"/><Relationship Id="rId3" Type="http://schemas.openxmlformats.org/officeDocument/2006/relationships/image" Target="../media/image14.pn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0.jpeg"/><Relationship Id="rId3" Type="http://schemas.openxmlformats.org/officeDocument/2006/relationships/image" Target="../media/image15.pn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image" Target="../media/image11.jpeg"/><Relationship Id="rId3" Type="http://schemas.openxmlformats.org/officeDocument/2006/relationships/image" Target="../media/image16.pn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video" Target="../media/media1.mp4"/><Relationship Id="rId3" Type="http://schemas.microsoft.com/office/2007/relationships/media" Target="../media/media1.mp4"/><Relationship Id="rId4" Type="http://schemas.openxmlformats.org/officeDocument/2006/relationships/image" Target="../media/image17.pn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video" Target="../media/media2.mp4"/><Relationship Id="rId3" Type="http://schemas.microsoft.com/office/2007/relationships/media" Target="../media/media2.mp4"/><Relationship Id="rId4" Type="http://schemas.openxmlformats.org/officeDocument/2006/relationships/image" Target="../media/image18.pn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3-х и 4-х контурное ABS"/>
          <p:cNvSpPr txBox="1"/>
          <p:nvPr>
            <p:ph type="ctrTitle"/>
          </p:nvPr>
        </p:nvSpPr>
        <p:spPr>
          <a:xfrm>
            <a:off x="850900" y="4307805"/>
            <a:ext cx="11303000" cy="1137990"/>
          </a:xfrm>
          <a:prstGeom prst="rect">
            <a:avLst/>
          </a:prstGeom>
        </p:spPr>
        <p:txBody>
          <a:bodyPr/>
          <a:lstStyle>
            <a:lvl1pPr algn="ctr" defTabSz="560831">
              <a:defRPr sz="6911">
                <a:effectLst>
                  <a:outerShdw sx="100000" sy="100000" kx="0" ky="0" algn="b" rotWithShape="0" blurRad="48768" dist="36576" dir="5400000">
                    <a:srgbClr val="000000"/>
                  </a:outerShdw>
                </a:effectLst>
              </a:defRPr>
            </a:lvl1pPr>
          </a:lstStyle>
          <a:p>
            <a:pPr/>
            <a:r>
              <a:t>3-х и 4-х контурное ABS</a:t>
            </a:r>
          </a:p>
        </p:txBody>
      </p:sp>
      <p:sp>
        <p:nvSpPr>
          <p:cNvPr id="119" name="Выполнил студент III курса СПбПУ…"/>
          <p:cNvSpPr txBox="1"/>
          <p:nvPr/>
        </p:nvSpPr>
        <p:spPr>
          <a:xfrm>
            <a:off x="8559454" y="8149469"/>
            <a:ext cx="4177723" cy="124394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>
            <a:spAutoFit/>
          </a:bodyPr>
          <a:lstStyle/>
          <a:p>
            <a:pPr algn="r" defTabSz="457200">
              <a:lnSpc>
                <a:spcPct val="10000"/>
              </a:lnSpc>
              <a:spcBef>
                <a:spcPts val="3400"/>
              </a:spcBef>
              <a:defRPr spc="29" sz="1500">
                <a:effectLst/>
              </a:defRPr>
            </a:pPr>
            <a:r>
              <a:t>Выполнил студент III курса СПбПУ</a:t>
            </a:r>
          </a:p>
          <a:p>
            <a:pPr algn="r" defTabSz="457200">
              <a:lnSpc>
                <a:spcPct val="10000"/>
              </a:lnSpc>
              <a:spcBef>
                <a:spcPts val="3400"/>
              </a:spcBef>
              <a:defRPr spc="29" sz="1500">
                <a:effectLst/>
              </a:defRPr>
            </a:pPr>
            <a:r>
              <a:t>ИЭиТС, кафедры ИСУиТС, группы 33225/5</a:t>
            </a:r>
          </a:p>
          <a:p>
            <a:pPr algn="r" defTabSz="457200">
              <a:lnSpc>
                <a:spcPct val="10000"/>
              </a:lnSpc>
              <a:spcBef>
                <a:spcPts val="3400"/>
              </a:spcBef>
              <a:defRPr spc="29" sz="1500">
                <a:effectLst/>
              </a:defRPr>
            </a:pPr>
            <a:r>
              <a:t>Пуказов Я.Г.</a:t>
            </a:r>
          </a:p>
        </p:txBody>
      </p:sp>
      <p:pic>
        <p:nvPicPr>
          <p:cNvPr id="120" name="5d2acb0e5a40872286346f3b0bb741a0_original.png" descr="5d2acb0e5a40872286346f3b0bb741a0_original.pn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600959" y="650873"/>
            <a:ext cx="1802882" cy="1802883"/>
          </a:xfrm>
          <a:prstGeom prst="rect">
            <a:avLst/>
          </a:prstGeom>
          <a:ln w="25400">
            <a:miter lim="400000"/>
          </a:ln>
          <a:effectLst>
            <a:outerShdw sx="100000" sy="100000" kx="0" ky="0" algn="b" rotWithShape="0" blurRad="254000" dist="127000" dir="5400000">
              <a:srgbClr val="000000">
                <a:alpha val="70000"/>
              </a:srgbClr>
            </a:outerShdw>
          </a:effectLst>
        </p:spPr>
      </p:pic>
      <p:sp>
        <p:nvSpPr>
          <p:cNvPr id="121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  <p:cond evt="onBegin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entr" nodeType="afterEffect" presetSubtype="0" presetID="1" grpId="1" fill="hold">
                                  <p:stCondLst>
                                    <p:cond delay="0"/>
                                  </p:stCondLst>
                                  <p:iterate type="lt" backwards="0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  <p:bldLst>
      <p:bldP build="whole" bldLvl="1" animBg="1" rev="0" advAuto="0" spid="119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Вступление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Вступление</a:t>
            </a:r>
          </a:p>
        </p:txBody>
      </p:sp>
      <p:sp>
        <p:nvSpPr>
          <p:cNvPr id="124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29" name="abs (1).jpg"/>
          <p:cNvGrpSpPr/>
          <p:nvPr/>
        </p:nvGrpSpPr>
        <p:grpSpPr>
          <a:xfrm>
            <a:off x="1243819" y="1835504"/>
            <a:ext cx="10517162" cy="6107992"/>
            <a:chOff x="0" y="0"/>
            <a:chExt cx="10517161" cy="6107990"/>
          </a:xfrm>
        </p:grpSpPr>
        <p:pic>
          <p:nvPicPr>
            <p:cNvPr id="128" name="abs (1).jpg" descr="abs (1)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499"/>
              <a:ext cx="10136162" cy="5701592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27" name="abs (1).jpg" descr="abs (1)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-1"/>
              <a:ext cx="10517162" cy="6107992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34" name="abs_1.jpg"/>
          <p:cNvGrpSpPr/>
          <p:nvPr/>
        </p:nvGrpSpPr>
        <p:grpSpPr>
          <a:xfrm>
            <a:off x="894002" y="1638732"/>
            <a:ext cx="11216796" cy="6501536"/>
            <a:chOff x="0" y="0"/>
            <a:chExt cx="11216795" cy="6501534"/>
          </a:xfrm>
        </p:grpSpPr>
        <p:pic>
          <p:nvPicPr>
            <p:cNvPr id="133" name="abs_1.jpg" descr="abs_1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499"/>
              <a:ext cx="10835796" cy="609513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32" name="abs_1.jpg" descr="abs_1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-1"/>
              <a:ext cx="11216796" cy="650153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39" name="abs_2.jpg"/>
          <p:cNvGrpSpPr/>
          <p:nvPr/>
        </p:nvGrpSpPr>
        <p:grpSpPr>
          <a:xfrm>
            <a:off x="1151585" y="1673690"/>
            <a:ext cx="10701630" cy="6211754"/>
            <a:chOff x="0" y="0"/>
            <a:chExt cx="10701628" cy="6211753"/>
          </a:xfrm>
        </p:grpSpPr>
        <p:pic>
          <p:nvPicPr>
            <p:cNvPr id="138" name="abs_2.jpg" descr="abs_2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10320629" cy="5805354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37" name="abs_2.jpg" descr="abs_2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0701629" cy="6211754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44" name="abs_3.jpg"/>
          <p:cNvGrpSpPr/>
          <p:nvPr/>
        </p:nvGrpSpPr>
        <p:grpSpPr>
          <a:xfrm>
            <a:off x="678451" y="1517485"/>
            <a:ext cx="11647898" cy="6744030"/>
            <a:chOff x="0" y="0"/>
            <a:chExt cx="11647896" cy="6744029"/>
          </a:xfrm>
        </p:grpSpPr>
        <p:pic>
          <p:nvPicPr>
            <p:cNvPr id="143" name="abs_3.jpg" descr="abs_3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11266897" cy="633763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2" name="abs_3.jpg" descr="abs_3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1647897" cy="674403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49" name="sostavlyayushhie_ABS.jpg"/>
          <p:cNvGrpSpPr/>
          <p:nvPr/>
        </p:nvGrpSpPr>
        <p:grpSpPr>
          <a:xfrm>
            <a:off x="1307303" y="720156"/>
            <a:ext cx="10390194" cy="8338688"/>
            <a:chOff x="0" y="0"/>
            <a:chExt cx="10390193" cy="8338686"/>
          </a:xfrm>
        </p:grpSpPr>
        <p:pic>
          <p:nvPicPr>
            <p:cNvPr id="148" name="sostavlyayushhie_ABS.jpg" descr="sostavlyayushhie_ABS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10009194" cy="7932287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47" name="sostavlyayushhie_ABS.jpg" descr="sostavlyayushhie_ABS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0390194" cy="8338687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54" name="princip-raboty-abs.jpg"/>
          <p:cNvGrpSpPr/>
          <p:nvPr/>
        </p:nvGrpSpPr>
        <p:grpSpPr>
          <a:xfrm>
            <a:off x="1663700" y="1200150"/>
            <a:ext cx="9677400" cy="7378700"/>
            <a:chOff x="0" y="0"/>
            <a:chExt cx="9677400" cy="7378700"/>
          </a:xfrm>
        </p:grpSpPr>
        <p:pic>
          <p:nvPicPr>
            <p:cNvPr id="153" name="princip-raboty-abs.jpg" descr="princip-raboty-abs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9296400" cy="69723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52" name="princip-raboty-abs.jpg" descr="princip-raboty-abs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9677400" cy="737870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Номер слайда"/>
          <p:cNvSpPr txBox="1"/>
          <p:nvPr>
            <p:ph type="sldNum" sz="quarter" idx="2"/>
          </p:nvPr>
        </p:nvSpPr>
        <p:spPr>
          <a:xfrm>
            <a:off x="12635077" y="9311678"/>
            <a:ext cx="213158" cy="312344"/>
          </a:xfrm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59" name="abs.jpg"/>
          <p:cNvGrpSpPr/>
          <p:nvPr/>
        </p:nvGrpSpPr>
        <p:grpSpPr>
          <a:xfrm>
            <a:off x="665638" y="1863169"/>
            <a:ext cx="11673524" cy="6052662"/>
            <a:chOff x="0" y="0"/>
            <a:chExt cx="11673523" cy="6052661"/>
          </a:xfrm>
        </p:grpSpPr>
        <p:pic>
          <p:nvPicPr>
            <p:cNvPr id="158" name="abs.jpg" descr="abs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499"/>
              <a:ext cx="11292524" cy="5646263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57" name="abs.jpg" descr="abs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-1" y="-1"/>
              <a:ext cx="11673525" cy="6052663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64" name="1432584716_sb5.png"/>
          <p:cNvGrpSpPr/>
          <p:nvPr/>
        </p:nvGrpSpPr>
        <p:grpSpPr>
          <a:xfrm>
            <a:off x="146050" y="1682750"/>
            <a:ext cx="12712700" cy="6413500"/>
            <a:chOff x="0" y="0"/>
            <a:chExt cx="12712700" cy="6413500"/>
          </a:xfrm>
        </p:grpSpPr>
        <p:pic>
          <p:nvPicPr>
            <p:cNvPr id="163" name="1432584716_sb5.png" descr="1432584716_sb5.pn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12331700" cy="6007100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62" name="1432584716_sb5.png" descr="1432584716_sb5.pn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2712700" cy="6413500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69" name="Shema-ABS_opt.gif"/>
          <p:cNvGrpSpPr/>
          <p:nvPr/>
        </p:nvGrpSpPr>
        <p:grpSpPr>
          <a:xfrm>
            <a:off x="1847728" y="1391741"/>
            <a:ext cx="9309344" cy="6995518"/>
            <a:chOff x="0" y="0"/>
            <a:chExt cx="9309343" cy="6995517"/>
          </a:xfrm>
        </p:grpSpPr>
        <p:pic>
          <p:nvPicPr>
            <p:cNvPr id="168" name="Shema-ABS_opt.gif" descr="Shema-ABS_opt.gif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8928344" cy="6589118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67" name="Shema-ABS_opt.gif" descr="Shema-ABS_opt.gif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9309344" cy="6995518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74" name="abs_4.jpg"/>
          <p:cNvGrpSpPr/>
          <p:nvPr/>
        </p:nvGrpSpPr>
        <p:grpSpPr>
          <a:xfrm>
            <a:off x="783059" y="1576327"/>
            <a:ext cx="11438682" cy="6626346"/>
            <a:chOff x="0" y="0"/>
            <a:chExt cx="11438681" cy="6626345"/>
          </a:xfrm>
        </p:grpSpPr>
        <p:pic>
          <p:nvPicPr>
            <p:cNvPr id="173" name="abs_4.jpg" descr="abs_4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11057682" cy="6219946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2" name="abs_4.jpg" descr="abs_4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1438682" cy="6626346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79" name="abs_5.jpg"/>
          <p:cNvGrpSpPr/>
          <p:nvPr/>
        </p:nvGrpSpPr>
        <p:grpSpPr>
          <a:xfrm>
            <a:off x="1574150" y="992336"/>
            <a:ext cx="9856500" cy="7794328"/>
            <a:chOff x="0" y="0"/>
            <a:chExt cx="9856498" cy="7794327"/>
          </a:xfrm>
        </p:grpSpPr>
        <p:pic>
          <p:nvPicPr>
            <p:cNvPr id="178" name="abs_5.jpg" descr="abs_5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9475499" cy="7387928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77" name="abs_5.jpg" descr="abs_5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9856499" cy="7794328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grpSp>
        <p:nvGrpSpPr>
          <p:cNvPr id="184" name="abs_6.jpg"/>
          <p:cNvGrpSpPr/>
          <p:nvPr/>
        </p:nvGrpSpPr>
        <p:grpSpPr>
          <a:xfrm>
            <a:off x="1443986" y="1172274"/>
            <a:ext cx="10116828" cy="7434452"/>
            <a:chOff x="0" y="0"/>
            <a:chExt cx="10116827" cy="7434450"/>
          </a:xfrm>
        </p:grpSpPr>
        <p:pic>
          <p:nvPicPr>
            <p:cNvPr id="183" name="abs_6.jpg" descr="abs_6.jpg"/>
            <p:cNvPicPr>
              <a:picLocks noChangeAspect="1"/>
            </p:cNvPicPr>
            <p:nvPr/>
          </p:nvPicPr>
          <p:blipFill>
            <a:blip r:embed="rId2">
              <a:extLst/>
            </a:blip>
            <a:stretch>
              <a:fillRect/>
            </a:stretch>
          </p:blipFill>
          <p:spPr>
            <a:xfrm>
              <a:off x="190500" y="190500"/>
              <a:ext cx="9735828" cy="7028051"/>
            </a:xfrm>
            <a:prstGeom prst="rect">
              <a:avLst/>
            </a:prstGeom>
            <a:ln>
              <a:noFill/>
            </a:ln>
            <a:effectLst/>
          </p:spPr>
        </p:pic>
        <p:pic>
          <p:nvPicPr>
            <p:cNvPr id="182" name="abs_6.jpg" descr="abs_6.jpg"/>
            <p:cNvPicPr>
              <a:picLocks noChangeAspect="0"/>
            </p:cNvPicPr>
            <p:nvPr/>
          </p:nvPicPr>
          <p:blipFill>
            <a:blip r:embed="rId3">
              <a:extLst/>
            </a:blip>
            <a:stretch>
              <a:fillRect/>
            </a:stretch>
          </p:blipFill>
          <p:spPr>
            <a:xfrm>
              <a:off x="0" y="0"/>
              <a:ext cx="10116828" cy="7434451"/>
            </a:xfrm>
            <a:prstGeom prst="rect">
              <a:avLst/>
            </a:prstGeom>
            <a:effectLst/>
          </p:spPr>
        </p:pic>
      </p:grpSp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pic>
        <p:nvPicPr>
          <p:cNvPr id="187" name="Приницип работы ABS.mp4" descr="Приницип работы ABS.mp4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400037" y="1444221"/>
            <a:ext cx="12204726" cy="6865158"/>
          </a:xfrm>
          <a:prstGeom prst="rect">
            <a:avLst/>
          </a:prstGeom>
          <a:ln w="12700">
            <a:miter lim="400000"/>
          </a:ln>
          <a:effectLst>
            <a:outerShdw sx="100000" sy="100000" kx="0" ky="0" algn="b" rotWithShape="0" blurRad="190500" dist="8455" dir="5400000">
              <a:srgbClr val="000000"/>
            </a:outerShdw>
          </a:effectLst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7098333" fill="hold"/>
                                        <p:tgtEl>
                                          <p:spTgt spid="18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87"/>
                </p:tgtEl>
              </p:cMediaNode>
            </p:vide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Номер слайда"/>
          <p:cNvSpPr txBox="1"/>
          <p:nvPr>
            <p:ph type="sldNum" sz="quarter" idx="2"/>
          </p:nvPr>
        </p:nvSpPr>
        <p:spPr>
          <a:prstGeom prst="rect">
            <a:avLst/>
          </a:prstGeom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/>
          </a:p>
        </p:txBody>
      </p:sp>
      <p:pic>
        <p:nvPicPr>
          <p:cNvPr id="190" name="что такое ESP.mp4" descr="что такое ESP.mp4"/>
          <p:cNvPicPr>
            <a:picLocks noChangeAspect="0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4">
            <a:extLst/>
          </a:blip>
          <a:stretch>
            <a:fillRect/>
          </a:stretch>
        </p:blipFill>
        <p:spPr>
          <a:xfrm>
            <a:off x="460394" y="345295"/>
            <a:ext cx="12084012" cy="9063010"/>
          </a:xfrm>
          <a:prstGeom prst="rect">
            <a:avLst/>
          </a:prstGeom>
          <a:ln w="12700">
            <a:solidFill>
              <a:srgbClr val="000000"/>
            </a:solidFill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  <p:timing>
    <p:tnLst>
      <p:par>
        <p:cTn id="1" nodeType="tmRoot" restart="never" dur="indefinite" fill="hold">
          <p:childTnLst>
            <p:seq concurrent="1" prevAc="none" nextAc="seek">
              <p:cTn id="2" nodeType="mainSeq" dur="indefinite" fill="hold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Class="mediacall" nodeType="clickEffect" presetSubtype="0" presetID="1" grpId="1" fill="hold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021666" fill="hold"/>
                                        <p:tgtEl>
                                          <p:spTgt spid="19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  <p:video fullScrn="0">
              <p:cMediaNode mute="0" showWhenStopped="1" numSld="1" vol="100000">
                <p:cTn id="7" fill="hold" display="0">
                  <p:stCondLst>
                    <p:cond delay="indefinite"/>
                  </p:stCondLst>
                </p:cTn>
                <p:tgtEl>
                  <p:spTgt spid="190"/>
                </p:tgtEl>
              </p:cMediaNode>
            </p:video>
          </p:childTnLst>
        </p:cTn>
      </p:par>
    </p:tnLst>
  </p:timing>
</p:sld>
</file>

<file path=ppt/theme/_rels/theme1.xml.rels><?xml version="1.0" encoding="UTF-8"?>
<Relationships xmlns="http://schemas.openxmlformats.org/package/2006/relationships"><Relationship Id="rId1" Type="http://schemas.openxmlformats.org/officeDocument/2006/relationships/image" Target="../media/image2.png"/></Relationships>

</file>

<file path=ppt/theme/_rels/theme2.xml.rels><?xml version="1.0" encoding="UTF-8"?>
<Relationships xmlns="http://schemas.openxmlformats.org/package/2006/relationships"><Relationship Id="rId1" Type="http://schemas.openxmlformats.org/officeDocument/2006/relationships/image" Target="../media/image2.png"/></Relationships>

</file>

<file path=ppt/theme/theme1.xml><?xml version="1.0" encoding="utf-8"?>
<a:theme xmlns:a="http://schemas.openxmlformats.org/drawingml/2006/main" xmlns:r="http://schemas.openxmlformats.org/officeDocument/2006/relationships" name="Industrial">
  <a:themeElements>
    <a:clrScheme name="Industrial">
      <a:dk1>
        <a:srgbClr val="BC00FF"/>
      </a:dk1>
      <a:lt1>
        <a:srgbClr val="FFFFFF"/>
      </a:lt1>
      <a:dk2>
        <a:srgbClr val="53585F"/>
      </a:dk2>
      <a:lt2>
        <a:srgbClr val="DCDEE0"/>
      </a:lt2>
      <a:accent1>
        <a:srgbClr val="0073CF"/>
      </a:accent1>
      <a:accent2>
        <a:srgbClr val="1A941F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Industrial">
      <a:majorFont>
        <a:latin typeface="Helvetica Neue Light"/>
        <a:ea typeface="Helvetica Neue Light"/>
        <a:cs typeface="Helvetica Neue Light"/>
      </a:majorFont>
      <a:minorFont>
        <a:latin typeface="Helvetica Neue Light"/>
        <a:ea typeface="Helvetica Neue Light"/>
        <a:cs typeface="Helvetica Neue Light"/>
      </a:minorFont>
    </a:fontScheme>
    <a:fmtScheme name="Industri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50800" dist="38100" dir="5400000">
                <a:srgbClr val="000000"/>
              </a:outerShdw>
            </a:effectLst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50800" dist="38100" dir="5400000">
                <a:srgbClr val="000000"/>
              </a:outerShdw>
            </a:effectLst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Industrial">
  <a:themeElements>
    <a:clrScheme name="Industrial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073CF"/>
      </a:accent1>
      <a:accent2>
        <a:srgbClr val="1A941F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Industrial">
      <a:majorFont>
        <a:latin typeface="Helvetica Neue Light"/>
        <a:ea typeface="Helvetica Neue Light"/>
        <a:cs typeface="Helvetica Neue Light"/>
      </a:majorFont>
      <a:minorFont>
        <a:latin typeface="Helvetica Neue Light"/>
        <a:ea typeface="Helvetica Neue Light"/>
        <a:cs typeface="Helvetica Neue Light"/>
      </a:minorFont>
    </a:fontScheme>
    <a:fmtScheme name="Industria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r:embed="rId1"/>
          <a:srcRect l="0" t="0" r="0" b="0"/>
          <a:tile tx="0" ty="0" sx="100000" sy="100000" flip="none" algn="tl"/>
        </a:blip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50800" dist="38100" dir="5400000">
                <a:srgbClr val="000000"/>
              </a:outerShdw>
            </a:effectLst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12700" cap="flat">
          <a:solidFill>
            <a:srgbClr val="FFFFFF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4200" u="none" kumimoji="0" normalizeH="0">
            <a:ln>
              <a:noFill/>
            </a:ln>
            <a:solidFill>
              <a:srgbClr val="FFFFFF"/>
            </a:solidFill>
            <a:effectLst>
              <a:outerShdw sx="100000" sy="100000" kx="0" ky="0" algn="b" rotWithShape="0" blurRad="50800" dist="38100" dir="5400000">
                <a:srgbClr val="000000"/>
              </a:outerShdw>
            </a:effectLst>
            <a:uFillTx/>
            <a:latin typeface="+mn-lt"/>
            <a:ea typeface="+mn-ea"/>
            <a:cs typeface="+mn-cs"/>
            <a:sym typeface="Helvetica Neue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